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31" r:id="rId3"/>
    <p:sldId id="385" r:id="rId4"/>
    <p:sldId id="341" r:id="rId5"/>
    <p:sldId id="369" r:id="rId6"/>
    <p:sldId id="374" r:id="rId7"/>
    <p:sldId id="380" r:id="rId8"/>
    <p:sldId id="382" r:id="rId9"/>
    <p:sldId id="384" r:id="rId10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3837" autoAdjust="0"/>
  </p:normalViewPr>
  <p:slideViewPr>
    <p:cSldViewPr>
      <p:cViewPr varScale="1">
        <p:scale>
          <a:sx n="58" d="100"/>
          <a:sy n="58" d="100"/>
        </p:scale>
        <p:origin x="140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113C0-51DA-4E7F-89E4-BB6CC621629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7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240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71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1/2/2023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1/2/2023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f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7.png"/><Relationship Id="rId5" Type="http://schemas.openxmlformats.org/officeDocument/2006/relationships/image" Target="../media/image13.jpe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20.png"/><Relationship Id="rId4" Type="http://schemas.openxmlformats.org/officeDocument/2006/relationships/image" Target="../media/image36.tif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2.pn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11" Type="http://schemas.openxmlformats.org/officeDocument/2006/relationships/image" Target="../media/image20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416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TUTTI FAN PIU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2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3: Tete Montoliu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kumimoji="0" lang="ca-ES" sz="900" b="1" i="1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1C135-5762-43A9-B8F9-7A8C13F8ABAC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EB526C2C-552E-A7DB-070D-856412B28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08" y="2585410"/>
            <a:ext cx="6494336" cy="300002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17AD05C-5EE3-EF4E-85D0-A788B5F32111}"/>
              </a:ext>
            </a:extLst>
          </p:cNvPr>
          <p:cNvCxnSpPr>
            <a:cxnSpLocks/>
          </p:cNvCxnSpPr>
          <p:nvPr/>
        </p:nvCxnSpPr>
        <p:spPr>
          <a:xfrm flipH="1">
            <a:off x="7207700" y="2996952"/>
            <a:ext cx="463043" cy="288069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ED95-E6AF-8021-6BE0-D620DD3EC806}"/>
              </a:ext>
            </a:extLst>
          </p:cNvPr>
          <p:cNvSpPr txBox="1"/>
          <p:nvPr/>
        </p:nvSpPr>
        <p:spPr>
          <a:xfrm>
            <a:off x="1691680" y="4085422"/>
            <a:ext cx="100811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359C3-777C-D1C1-67DC-FD779F5B9BFD}"/>
              </a:ext>
            </a:extLst>
          </p:cNvPr>
          <p:cNvSpPr txBox="1"/>
          <p:nvPr/>
        </p:nvSpPr>
        <p:spPr>
          <a:xfrm>
            <a:off x="7673141" y="2856125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36C115-5D9E-27D3-D2C5-EB00C43D022D}"/>
              </a:ext>
            </a:extLst>
          </p:cNvPr>
          <p:cNvSpPr txBox="1"/>
          <p:nvPr/>
        </p:nvSpPr>
        <p:spPr>
          <a:xfrm>
            <a:off x="6531032" y="1997626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AA122E-A18F-1F54-E5C1-3C8D7B217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875844"/>
            <a:ext cx="460078" cy="4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VAIG A L’AUDITORI A VEURE EL CONCERT TUTTI FAN PIU.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3995936" y="5589238"/>
            <a:ext cx="841279" cy="720082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0C75E2-55D1-C913-4F32-CD5666E11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51" y="5373216"/>
            <a:ext cx="893817" cy="89381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25CE42-917B-5245-850F-0C465B4E8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618" y="904414"/>
            <a:ext cx="6376764" cy="40892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51017F7-4FD1-C54A-AD4D-42AC09424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121" y="5487931"/>
            <a:ext cx="1156215" cy="741446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713422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45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81" y="2234897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7098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2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67" y="2842650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SALA, M’ASSEC A TERRA I ESPERO QUE COMENCI EL CONCERT.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75" y="5370126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DB9033-050B-E340-9E41-DC7E43E5F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569" y="5339968"/>
            <a:ext cx="900000" cy="9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C4C08D-2C49-B042-BF1C-DC84E0581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604" y="5370126"/>
            <a:ext cx="900000" cy="9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89CF0E-D06E-B647-A786-996DBA6C4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862" y="5397533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988B25-0349-DA46-BC70-792043F44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34" y="845848"/>
            <a:ext cx="6920332" cy="4206358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58" y="5285837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AL CONCERT, ELS MÚSICS TOQUEN ELS INSTRUMENTS ENTRE EL PÚBLIC.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BA4F592-5DF8-7E45-A745-63FEB08C7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415501"/>
            <a:ext cx="893819" cy="8938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B43E10-96C8-3843-BA7C-2A5092D33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14" y="5410415"/>
            <a:ext cx="893820" cy="8938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E8322C-8DF5-664E-855D-BE7FAE27F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00" y="5422017"/>
            <a:ext cx="900000" cy="90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38A049-B088-9046-A1AB-ADDC9D4FA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200" y="5407325"/>
            <a:ext cx="900000" cy="9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5818CA-78C5-D147-AAA3-6CC246CBEA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872" y="5413253"/>
            <a:ext cx="900000" cy="9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81586F-AF24-7141-80E6-69089DF72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8" y="916237"/>
            <a:ext cx="6103552" cy="4113263"/>
          </a:xfrm>
          <a:prstGeom prst="rect">
            <a:avLst/>
          </a:prstGeom>
        </p:spPr>
      </p:pic>
      <p:pic>
        <p:nvPicPr>
          <p:cNvPr id="1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21148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403648" y="3630235"/>
            <a:ext cx="6408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49080"/>
            <a:ext cx="2808312" cy="10859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02" y="1887254"/>
            <a:ext cx="4204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32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363</Words>
  <Application>Microsoft Office PowerPoint</Application>
  <PresentationFormat>Presentació en pantalla (4:3)</PresentationFormat>
  <Paragraphs>68</Paragraphs>
  <Slides>9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Tema de Office</vt:lpstr>
      <vt:lpstr>Presentació del PowerPoint</vt:lpstr>
      <vt:lpstr>Informació general</vt:lpstr>
      <vt:lpstr>Mapa sala 3: Tete Montoliu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rrhh.crab@gmail.com</cp:lastModifiedBy>
  <cp:revision>422</cp:revision>
  <dcterms:created xsi:type="dcterms:W3CDTF">2020-04-15T16:03:28Z</dcterms:created>
  <dcterms:modified xsi:type="dcterms:W3CDTF">2023-02-01T12:52:40Z</dcterms:modified>
</cp:coreProperties>
</file>