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1" r:id="rId3"/>
    <p:sldId id="378" r:id="rId4"/>
    <p:sldId id="341" r:id="rId5"/>
    <p:sldId id="369" r:id="rId6"/>
    <p:sldId id="374" r:id="rId7"/>
    <p:sldId id="375" r:id="rId8"/>
    <p:sldId id="377" r:id="rId9"/>
    <p:sldId id="376" r:id="rId10"/>
    <p:sldId id="368" r:id="rId11"/>
    <p:sldId id="261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 autoAdjust="0"/>
    <p:restoredTop sz="93741" autoAdjust="0"/>
  </p:normalViewPr>
  <p:slideViewPr>
    <p:cSldViewPr>
      <p:cViewPr varScale="1">
        <p:scale>
          <a:sx n="109" d="100"/>
          <a:sy n="109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16/2/2023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16/2/2023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48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85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16/2/2023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16/2/2023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16/2/2023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16/2/2023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16/2/2023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16/2/2023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16/2/2023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16/2/2023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16/2/2023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16/2/2023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16/2/2023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16/2/2023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arasaac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6.jpe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11" Type="http://schemas.openxmlformats.org/officeDocument/2006/relationships/image" Target="../media/image3.png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27386" y="5703639"/>
            <a:ext cx="416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ELS COLORS DEL METALL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6" y="836712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MÚSICS TOQUEN DALT DE L’ESCENARI I ES </a:t>
            </a: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MOUEN ENTRE EL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PÚBLIC.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DB80BD-9DDB-29A3-23DD-A2C76162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DAADCF-001B-4F5E-0731-94871FC8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0" y="734213"/>
            <a:ext cx="7740352" cy="435394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D1F9903-ACBB-185C-C6D6-A90083AD7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75" y="5373216"/>
            <a:ext cx="893817" cy="8938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9AB1EF-49FD-6770-343E-46647B00D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29" y="5445224"/>
            <a:ext cx="893819" cy="89381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61C203E-1E87-5EC2-A0E7-C3C11454ED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01" y="5396033"/>
            <a:ext cx="841279" cy="8412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7BDC531-52E7-9471-3D6A-A76B833D48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49" y="5445224"/>
            <a:ext cx="841279" cy="84127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81DDEFF-DE6C-6A5E-763B-EBDDB3DE5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73216"/>
            <a:ext cx="893820" cy="893820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8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403648" y="3648275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69662"/>
            <a:ext cx="3312368" cy="128088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899592" y="6021288"/>
            <a:ext cx="7488832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C21E82-1024-162F-774A-E7FE2AB9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303682" cy="12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4" y="1916832"/>
            <a:ext cx="7206802" cy="43760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al concert que heu vingut a veure.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del concert.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Tingueu en compte que la sessió a la qual assistireu és familiar o escolar, a la sala hi haurà soroll ambient a causa de l’afluència de molts infants.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En algunes peces musicals els músics es mouen per les escales al voltant del públic tocant instruments.</a:t>
            </a:r>
          </a:p>
          <a:p>
            <a:pPr>
              <a:lnSpc>
                <a:spcPct val="130000"/>
              </a:lnSpc>
            </a:pP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2: Oriol Martorell</a:t>
            </a:r>
            <a:endParaRPr lang="ca-ES" sz="3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3</a:t>
            </a:fld>
            <a:endParaRPr lang="ca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CDAEB7-D7EF-2711-28DA-D884BBB1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341236"/>
            <a:ext cx="4680520" cy="37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B4ED95-E6AF-8021-6BE0-D620DD3EC806}"/>
              </a:ext>
            </a:extLst>
          </p:cNvPr>
          <p:cNvSpPr txBox="1"/>
          <p:nvPr/>
        </p:nvSpPr>
        <p:spPr>
          <a:xfrm>
            <a:off x="5364088" y="4088105"/>
            <a:ext cx="100811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ESCENARI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7AD05C-5EE3-EF4E-85D0-A788B5F32111}"/>
              </a:ext>
            </a:extLst>
          </p:cNvPr>
          <p:cNvCxnSpPr/>
          <p:nvPr/>
        </p:nvCxnSpPr>
        <p:spPr>
          <a:xfrm>
            <a:off x="1403648" y="2924944"/>
            <a:ext cx="1008112" cy="504056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F359C3-777C-D1C1-67DC-FD779F5B9BFD}"/>
              </a:ext>
            </a:extLst>
          </p:cNvPr>
          <p:cNvSpPr txBox="1"/>
          <p:nvPr/>
        </p:nvSpPr>
        <p:spPr>
          <a:xfrm>
            <a:off x="683567" y="2640101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F23F60-3161-2F95-B5C2-38AADAA5E7D9}"/>
              </a:ext>
            </a:extLst>
          </p:cNvPr>
          <p:cNvCxnSpPr/>
          <p:nvPr/>
        </p:nvCxnSpPr>
        <p:spPr>
          <a:xfrm flipV="1">
            <a:off x="1428140" y="5013176"/>
            <a:ext cx="983620" cy="576064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82E8D5-9C97-E75E-4499-70DD097240DE}"/>
              </a:ext>
            </a:extLst>
          </p:cNvPr>
          <p:cNvSpPr txBox="1"/>
          <p:nvPr/>
        </p:nvSpPr>
        <p:spPr>
          <a:xfrm>
            <a:off x="683568" y="5448413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5AABA1C-C591-330E-F272-A3C8A98C6F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62" y="1888194"/>
            <a:ext cx="460078" cy="4600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5E6F53-C2D2-F606-9771-CE5086EC6C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60" y="1900042"/>
            <a:ext cx="460078" cy="4600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29572EF-4359-A73F-8CA0-16C9CE7D73ED}"/>
              </a:ext>
            </a:extLst>
          </p:cNvPr>
          <p:cNvSpPr txBox="1"/>
          <p:nvPr/>
        </p:nvSpPr>
        <p:spPr>
          <a:xfrm>
            <a:off x="2403815" y="2011250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GUARDA-ROBA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C549E8D-6723-1B88-4BAB-6686F608B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3" y="5794216"/>
            <a:ext cx="525253" cy="52525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396502-54B4-83D9-E708-E92326B34E4C}"/>
              </a:ext>
            </a:extLst>
          </p:cNvPr>
          <p:cNvSpPr txBox="1"/>
          <p:nvPr/>
        </p:nvSpPr>
        <p:spPr>
          <a:xfrm>
            <a:off x="2313038" y="6042470"/>
            <a:ext cx="14468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ÀREA RELAXADA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7FBDD05-90E2-B4D7-A37A-3369E05D544B}"/>
              </a:ext>
            </a:extLst>
          </p:cNvPr>
          <p:cNvSpPr txBox="1"/>
          <p:nvPr/>
        </p:nvSpPr>
        <p:spPr>
          <a:xfrm>
            <a:off x="5665176" y="1995563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5380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AVUI VAIG A L’AUDITORI A VEURE EL CONCERT ELS COLORS DEL METALL.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517232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90" y="5424354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17232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3779912" y="5589238"/>
            <a:ext cx="841279" cy="720082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90C75E2-55D1-C913-4F32-CD5666E11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03" y="5373216"/>
            <a:ext cx="893817" cy="89381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F2CC74-5E2D-286E-4797-9805A895AA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56886"/>
            <a:ext cx="6487088" cy="41599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8A77F51-573C-A141-DE95-A24B4817C5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49329"/>
            <a:ext cx="1368152" cy="877355"/>
          </a:xfrm>
          <a:prstGeom prst="rect">
            <a:avLst/>
          </a:prstGeom>
        </p:spPr>
      </p:pic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10092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50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  I   MIRO  </a:t>
                      </a:r>
                      <a:r>
                        <a:rPr lang="es-ES" sz="1600" b="0" baseline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EN SILENCI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594817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3BA876-58BF-6A39-473A-340D3FFBF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13176"/>
            <a:ext cx="811446" cy="811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B8048B-0FB0-7857-B501-9273EC6768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1" y="3593379"/>
            <a:ext cx="915741" cy="915741"/>
          </a:xfrm>
          <a:prstGeom prst="rect">
            <a:avLst/>
          </a:prstGeom>
        </p:spPr>
      </p:pic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08" y="2264876"/>
            <a:ext cx="893818" cy="8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37098"/>
            <a:ext cx="623950" cy="6239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AFE8B5D-27A9-34B7-E49E-27E236C913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808856" cy="8088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00" y="4221088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2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51" y="2967230"/>
            <a:ext cx="893818" cy="8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UN MÚSIC PRESENTA EL CONCERT DELS COLORS DEL METALL.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A1B64F6-41DE-DB71-B692-A3006785C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" y="5589240"/>
            <a:ext cx="705710" cy="70571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C3D3DA-E04A-14A3-6FC0-225C6304C3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45224"/>
            <a:ext cx="893817" cy="89381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E28308-E79E-F637-671D-9F37F4394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34913"/>
            <a:ext cx="860037" cy="8600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CCBE864-CF91-80ED-53D5-2DA651E900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68694"/>
            <a:ext cx="840626" cy="84062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3D7199-AE59-0B5C-BF41-7600561F2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1052736"/>
            <a:ext cx="7040786" cy="396044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3C88C69-20ED-212B-702B-DF8726D459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49329"/>
            <a:ext cx="1368152" cy="877355"/>
          </a:xfrm>
          <a:prstGeom prst="rect">
            <a:avLst/>
          </a:prstGeom>
        </p:spPr>
      </p:pic>
      <p:pic>
        <p:nvPicPr>
          <p:cNvPr id="13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MÚSICS DEL CONCERT SÓN 1 PERCUSIONISTA I 5 AMB INSTRUMENTS DE VENT.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D30DE7-3A86-C761-ED49-ACFD4A9C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15503"/>
            <a:ext cx="893817" cy="8938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2AAF4D-F6BD-6232-3BED-85DD2DFB7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46723"/>
            <a:ext cx="762597" cy="76259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1B64F6-41DE-DB71-B692-A3006785CD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603610"/>
            <a:ext cx="705710" cy="70571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2A9E12-CB80-BD02-4737-71BF883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3D931F-A56F-803F-08C7-5B9980828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402288" cy="424151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D3B4C42-349A-0D79-3ED0-9988469F1D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49329"/>
            <a:ext cx="1368152" cy="877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31E6469-9111-C0BD-D0EF-65E51C96B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45224"/>
            <a:ext cx="893818" cy="89381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F168F00-B48F-F096-677E-1290C3C4D7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4" y="5517234"/>
            <a:ext cx="792086" cy="79208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21F3C79-2E5B-2CB7-0317-2B73B45A0C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13" y="5301208"/>
            <a:ext cx="1086371" cy="1086371"/>
          </a:xfrm>
          <a:prstGeom prst="rect">
            <a:avLst/>
          </a:prstGeom>
        </p:spPr>
      </p:pic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4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DARRERA DELS MÚSICS ES PROJECTEN DIFERENTS IMATGES DE LES CANÇONS.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0EC1F6-7EDA-A015-AAD0-917603C93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373216"/>
            <a:ext cx="883842" cy="8838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64AB6B5-FF83-B38A-6072-386F9612E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27222"/>
            <a:ext cx="882098" cy="88209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E72C711-7B20-6F73-47DD-EE8B9FA74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75" y="5373216"/>
            <a:ext cx="893817" cy="89381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062921E-96A6-6F18-BA1F-DC737468A7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31" y="5458331"/>
            <a:ext cx="778981" cy="7789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A947F2D-C2E1-8542-52B2-FC417D0C0B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82756"/>
            <a:ext cx="883842" cy="88384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06" y="5373216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3EFD1A1-5988-2E62-5525-855E7BC029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201" t="15001" r="35038" b="22000"/>
          <a:stretch/>
        </p:blipFill>
        <p:spPr>
          <a:xfrm>
            <a:off x="1475656" y="925913"/>
            <a:ext cx="6192688" cy="4159270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6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375</Words>
  <Application>Microsoft Office PowerPoint</Application>
  <PresentationFormat>Presentación en pantalla (4:3)</PresentationFormat>
  <Paragraphs>75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Tema de Office</vt:lpstr>
      <vt:lpstr>Presentación de PowerPoint</vt:lpstr>
      <vt:lpstr>Informació general</vt:lpstr>
      <vt:lpstr>Mapa sala 2: Oriol Martorell</vt:lpstr>
      <vt:lpstr>Presentación de PowerPoint</vt:lpstr>
      <vt:lpstr>       INFORMACIÓ DEL CONCERT</vt:lpstr>
      <vt:lpstr>NORMES AUDITORI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Lluís Torralbo</cp:lastModifiedBy>
  <cp:revision>409</cp:revision>
  <dcterms:created xsi:type="dcterms:W3CDTF">2020-04-15T16:03:28Z</dcterms:created>
  <dcterms:modified xsi:type="dcterms:W3CDTF">2023-02-16T10:59:08Z</dcterms:modified>
</cp:coreProperties>
</file>